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269" r:id="rId145"/>
    <p:sldId id="270" r:id="rId146"/>
    <p:sldId id="271" r:id="rId147"/>
    <p:sldId id="272" r:id="rId1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6673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047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53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2644</Words>
  <Application>Microsoft Office PowerPoint</Application>
  <PresentationFormat>Widescreen</PresentationFormat>
  <Paragraphs>465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2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73</cp:revision>
  <dcterms:created xsi:type="dcterms:W3CDTF">2026-01-16T14:58:09Z</dcterms:created>
  <dcterms:modified xsi:type="dcterms:W3CDTF">2026-01-17T10:51:44Z</dcterms:modified>
</cp:coreProperties>
</file>